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PT Sans Narrow"/>
      <p:regular r:id="rId11"/>
      <p:bold r:id="rId12"/>
    </p:embeddedFont>
    <p:embeddedFont>
      <p:font typeface="Open Sans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TSansNarrow-regular.fntdata"/><Relationship Id="rId10" Type="http://schemas.openxmlformats.org/officeDocument/2006/relationships/slide" Target="slides/slide5.xml"/><Relationship Id="rId13" Type="http://schemas.openxmlformats.org/officeDocument/2006/relationships/font" Target="fonts/OpenSans-regular.fntdata"/><Relationship Id="rId12" Type="http://schemas.openxmlformats.org/officeDocument/2006/relationships/font" Target="fonts/PTSansNarrow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penSans-italic.fntdata"/><Relationship Id="rId14" Type="http://schemas.openxmlformats.org/officeDocument/2006/relationships/font" Target="fonts/OpenSans-bold.fntdata"/><Relationship Id="rId16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64d8170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64d8170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64d81707f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64d81707f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64d81707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64d8170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64d81707f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64d81707f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Asset Pack Showcase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AINT354 - Design for entertainment systems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project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152475"/>
            <a:ext cx="435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Created an asset pack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Medieval/Fantasy themed prototyping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Aimed towards developers starting a new project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Asset Showcase to display models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b="0" l="-830" r="829" t="0"/>
          <a:stretch/>
        </p:blipFill>
        <p:spPr>
          <a:xfrm>
            <a:off x="4662600" y="49775"/>
            <a:ext cx="4443974" cy="248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2675" y="2618375"/>
            <a:ext cx="2745922" cy="230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Showcase controls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A,S and D to display model animations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 to change background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Left and Right arrows to rotate model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9650" y="1465275"/>
            <a:ext cx="2171700" cy="32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Inspirations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1152475"/>
            <a:ext cx="482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Art style: Astroneer, Swords ‘n’ Magic and Stuff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Building Design style: Elder Scrolls V: Skyrim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0650" y="91125"/>
            <a:ext cx="3326325" cy="19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2475" y="1704809"/>
            <a:ext cx="3703501" cy="179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Inspirations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93100" y="12515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Skeletons: Basically every fantasy game made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Goblin: Bokoblins from BotW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Mimic: DnD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0738" y="2734188"/>
            <a:ext cx="2602525" cy="2279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7775" y="0"/>
            <a:ext cx="2026225" cy="33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6000" y="2792988"/>
            <a:ext cx="3048000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